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91071-7B83-4BD0-93A2-C6D39D076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52D879-CF64-449B-979D-C2A17DF4C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F6BEBB-9C0B-46D0-A7EA-3F68194C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8E0CF6-4391-41D8-919F-7E72AAB1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75FA7-256B-4214-A49B-C0FB42DB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06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297DE-4333-4CCB-B210-3BAB3812D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BE74DE-0931-472C-B645-F189500A5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0EDC10-A988-48E4-AE9C-2C37531C4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2B4F5C-DB99-4CD7-8E8E-0E5FC848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9CB8AE-75C1-4FA5-8B88-FCB57368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28C5BB5-293C-499C-9752-DC1E72DC23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5B6046-1072-481D-8DF2-67EB67119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5CEF79-A0B9-4CE4-B4B8-6C1F899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429D91-5D04-4F50-9138-EB9D2822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3445C8-0F66-41F4-BE7A-1E40511A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45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56342-419F-448B-948A-3C6F32A8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D81C7-4A4B-49F0-9929-82462970F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C0FBB9-B1B2-4B5B-AD4D-0BACB323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D16EE-37CE-4282-9831-49829668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E8C6D-C020-430D-9A78-BE19A0618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81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28425-543A-4D61-8445-B00FBF1F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56747-7D7C-4A18-86D4-FFC32C0FD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CD7726-3BFE-4EEE-A133-B0D92605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93DA90-6E04-486D-B771-953B395C7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01D1A9-A6DF-48F3-ADFB-3EC3F779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9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8A71F-C938-43AA-9092-75BEE49DF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7DE37-43D0-4D12-AF5C-6F60C8409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41DFBF-217C-422A-A17F-38A2B5EC7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7F6FB5-FDBD-405D-829A-928EE453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AD08B1-1B43-4ECB-AAC5-7E518FCF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EE3181-DCE0-40A7-A298-FE81998AC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04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6E168-B237-4275-B619-1CF4A200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8159FA-D9E3-4F9D-8864-DFCF77761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0BD16D-A7AD-4475-99F8-479E52DC3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E451B40-2FFE-4EBA-8E1E-708B6DCB6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C694F1-8175-48C9-A2A0-568134547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527F5C-4FC2-4378-93EE-3AFDA410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E8E13B4-E0D1-4C0A-AAAE-5632D4E0D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8B5678-4638-42A6-95A3-169354D3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43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7BF70-F2AC-4729-9A21-20E16AB1E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240B5A-F2D0-4811-AC8C-7002D0D3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5B7E07-7196-475C-BA0A-E5D795EA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9286F7-F8EC-43AA-A989-FB907EDB2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0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7650B3-6C98-4038-B1B5-74B8ED02C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155BEB-D5AF-4784-95CC-C439F465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B8E25C-7AF7-4007-9610-E67FF5064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18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48F3-ED09-4FD1-9232-64E53BE2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999EF-C2DE-484C-BA8D-97532735C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FCD3E1A-A270-4ADC-BDC3-14A797F13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2484C5-05A0-483C-9792-976FBC64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1EC3EF-7512-47A8-A373-609A26CC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CA07FE-0496-42F3-A908-FACFF6CB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62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8ED28-B187-48B3-AB82-2324516B7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43D7836-3844-46EF-B37D-3FD96E920E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F3D855-0E81-4106-ABEE-3FD9DCA44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5858F4-89E9-4B37-B3A9-0E81E6840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8C6475-3FA8-491F-8160-C5379E7C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623FF5-A8C0-430F-BA20-F533E521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60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63E67E-5EC9-4794-AFB3-F6CE778F3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106A1F-929A-4D75-A428-26F5DDA08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144A40-B7A2-4B0C-81C5-E38F2CC5D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8C711-772A-41E8-9767-420C2C1608A2}" type="datetimeFigureOut">
              <a:rPr lang="cs-CZ" smtClean="0"/>
              <a:t>01.06.2020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61D800-91C2-401F-8448-A0E33AC7F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3BD140-A476-4502-BE67-FB4602CAD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B88E9-D673-46AB-BFF3-09FB3B400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65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ulius Caesar Roman Císař - Vektorová grafika zdarma na Pixabay">
            <a:extLst>
              <a:ext uri="{FF2B5EF4-FFF2-40B4-BE49-F238E27FC236}">
                <a16:creationId xmlns:a16="http://schemas.microsoft.com/office/drawing/2014/main" id="{AB85CB8F-9F57-4AE9-9599-478B65A44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1" y="1045028"/>
            <a:ext cx="3311298" cy="51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01EC43C-9374-4C60-AD23-C040639AFF4C}"/>
              </a:ext>
            </a:extLst>
          </p:cNvPr>
          <p:cNvSpPr txBox="1"/>
          <p:nvPr/>
        </p:nvSpPr>
        <p:spPr>
          <a:xfrm>
            <a:off x="5812970" y="1736504"/>
            <a:ext cx="23948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b="1" dirty="0"/>
              <a:t>N M F W Z</a:t>
            </a:r>
            <a:endParaRPr lang="cs-CZ" sz="4000" b="1" dirty="0"/>
          </a:p>
        </p:txBody>
      </p:sp>
      <p:sp>
        <p:nvSpPr>
          <p:cNvPr id="5" name="Řečová bublina: oválný bublinový popisek 4">
            <a:extLst>
              <a:ext uri="{FF2B5EF4-FFF2-40B4-BE49-F238E27FC236}">
                <a16:creationId xmlns:a16="http://schemas.microsoft.com/office/drawing/2014/main" id="{313E2695-8B17-4EDC-B790-B3B72051D5B6}"/>
              </a:ext>
            </a:extLst>
          </p:cNvPr>
          <p:cNvSpPr/>
          <p:nvPr/>
        </p:nvSpPr>
        <p:spPr>
          <a:xfrm>
            <a:off x="4702628" y="1039976"/>
            <a:ext cx="4615543" cy="2100943"/>
          </a:xfrm>
          <a:prstGeom prst="wedgeEllipseCallout">
            <a:avLst>
              <a:gd name="adj1" fmla="val -65880"/>
              <a:gd name="adj2" fmla="val 67681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63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E175CEBC-E18D-4F50-B478-E59ECAF9E4B9}"/>
              </a:ext>
            </a:extLst>
          </p:cNvPr>
          <p:cNvGrpSpPr/>
          <p:nvPr/>
        </p:nvGrpSpPr>
        <p:grpSpPr>
          <a:xfrm>
            <a:off x="528638" y="1039976"/>
            <a:ext cx="8789533" cy="4694714"/>
            <a:chOff x="528638" y="1039976"/>
            <a:chExt cx="8789533" cy="4694714"/>
          </a:xfrm>
        </p:grpSpPr>
        <p:pic>
          <p:nvPicPr>
            <p:cNvPr id="3076" name="Picture 4">
              <a:extLst>
                <a:ext uri="{FF2B5EF4-FFF2-40B4-BE49-F238E27FC236}">
                  <a16:creationId xmlns:a16="http://schemas.microsoft.com/office/drawing/2014/main" id="{98640756-50A3-4D15-A730-2C259CD7BF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638" y="1384565"/>
              <a:ext cx="4413476" cy="4350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Řečová bublina: oválný bublinový popisek 5">
              <a:extLst>
                <a:ext uri="{FF2B5EF4-FFF2-40B4-BE49-F238E27FC236}">
                  <a16:creationId xmlns:a16="http://schemas.microsoft.com/office/drawing/2014/main" id="{F0DE305D-E699-4646-BB6A-7A11C4AA3460}"/>
                </a:ext>
              </a:extLst>
            </p:cNvPr>
            <p:cNvSpPr/>
            <p:nvPr/>
          </p:nvSpPr>
          <p:spPr>
            <a:xfrm>
              <a:off x="4702628" y="1039976"/>
              <a:ext cx="4615543" cy="2100943"/>
            </a:xfrm>
            <a:prstGeom prst="wedgeEllipseCallout">
              <a:avLst>
                <a:gd name="adj1" fmla="val -65880"/>
                <a:gd name="adj2" fmla="val 67681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3BC056A6-0CB4-4F3E-B805-D33B3D47ADE3}"/>
                </a:ext>
              </a:extLst>
            </p:cNvPr>
            <p:cNvSpPr txBox="1"/>
            <p:nvPr/>
          </p:nvSpPr>
          <p:spPr>
            <a:xfrm>
              <a:off x="5812970" y="1736504"/>
              <a:ext cx="2394858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4000" b="1" dirty="0"/>
                <a:t>N M F W Z</a:t>
              </a:r>
              <a:endParaRPr lang="cs-CZ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58510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>
            <a:extLst>
              <a:ext uri="{FF2B5EF4-FFF2-40B4-BE49-F238E27FC236}">
                <a16:creationId xmlns:a16="http://schemas.microsoft.com/office/drawing/2014/main" id="{B336D267-7287-4DF4-AD06-5B3629FA5111}"/>
              </a:ext>
            </a:extLst>
          </p:cNvPr>
          <p:cNvGrpSpPr/>
          <p:nvPr/>
        </p:nvGrpSpPr>
        <p:grpSpPr>
          <a:xfrm>
            <a:off x="730024" y="693807"/>
            <a:ext cx="10798180" cy="5116443"/>
            <a:chOff x="730024" y="693807"/>
            <a:chExt cx="10798180" cy="5116443"/>
          </a:xfrm>
        </p:grpSpPr>
        <p:pic>
          <p:nvPicPr>
            <p:cNvPr id="2050" name="Picture 2" descr="Vector drawing of cowgirl dancing | Free SVG">
              <a:extLst>
                <a:ext uri="{FF2B5EF4-FFF2-40B4-BE49-F238E27FC236}">
                  <a16:creationId xmlns:a16="http://schemas.microsoft.com/office/drawing/2014/main" id="{1E0FDBB0-E6D5-4B96-83AE-CF101A2EA9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024" y="1047750"/>
              <a:ext cx="3438525" cy="47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8576BA78-4772-4671-9B23-C98725B778F9}"/>
                </a:ext>
              </a:extLst>
            </p:cNvPr>
            <p:cNvSpPr txBox="1"/>
            <p:nvPr/>
          </p:nvSpPr>
          <p:spPr>
            <a:xfrm>
              <a:off x="4376057" y="1220372"/>
              <a:ext cx="6096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R</a:t>
              </a:r>
              <a:endParaRPr lang="cs-CZ" sz="4000" b="1" dirty="0"/>
            </a:p>
          </p:txBody>
        </p: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E81F40A6-EC06-4BD7-BF35-5D29D8C3A470}"/>
                </a:ext>
              </a:extLst>
            </p:cNvPr>
            <p:cNvSpPr txBox="1"/>
            <p:nvPr/>
          </p:nvSpPr>
          <p:spPr>
            <a:xfrm>
              <a:off x="4934633" y="2721114"/>
              <a:ext cx="69056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N</a:t>
              </a:r>
              <a:endParaRPr lang="cs-CZ" sz="4000" b="1" dirty="0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E9A96EC7-873B-4640-98BE-39A2FA0EB4BA}"/>
                </a:ext>
              </a:extLst>
            </p:cNvPr>
            <p:cNvSpPr txBox="1"/>
            <p:nvPr/>
          </p:nvSpPr>
          <p:spPr>
            <a:xfrm>
              <a:off x="6727835" y="693807"/>
              <a:ext cx="68464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A</a:t>
              </a:r>
              <a:endParaRPr lang="cs-CZ" sz="4000" b="1" dirty="0"/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8BBD64EB-1F7A-4231-8400-F47A6D4A4F3A}"/>
                </a:ext>
              </a:extLst>
            </p:cNvPr>
            <p:cNvSpPr txBox="1"/>
            <p:nvPr/>
          </p:nvSpPr>
          <p:spPr>
            <a:xfrm>
              <a:off x="6074222" y="4575800"/>
              <a:ext cx="82116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M</a:t>
              </a:r>
              <a:endParaRPr lang="cs-CZ" sz="4000" b="1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E5BC931E-C628-4144-A407-F9EF53A2F2DC}"/>
                </a:ext>
              </a:extLst>
            </p:cNvPr>
            <p:cNvSpPr txBox="1"/>
            <p:nvPr/>
          </p:nvSpPr>
          <p:spPr>
            <a:xfrm>
              <a:off x="7223960" y="3014547"/>
              <a:ext cx="79949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K</a:t>
              </a:r>
              <a:endParaRPr lang="cs-CZ" sz="4000" b="1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57ED72A2-5E6C-4937-90FF-D9A3CC3D8BE6}"/>
                </a:ext>
              </a:extLst>
            </p:cNvPr>
            <p:cNvSpPr txBox="1"/>
            <p:nvPr/>
          </p:nvSpPr>
          <p:spPr>
            <a:xfrm>
              <a:off x="8658718" y="1654291"/>
              <a:ext cx="96350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A</a:t>
              </a:r>
              <a:endParaRPr lang="cs-CZ" sz="4000" b="1" dirty="0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1031DD1D-C952-44C4-BF26-E52B06BC2B22}"/>
                </a:ext>
              </a:extLst>
            </p:cNvPr>
            <p:cNvSpPr txBox="1"/>
            <p:nvPr/>
          </p:nvSpPr>
          <p:spPr>
            <a:xfrm>
              <a:off x="10446058" y="4560145"/>
              <a:ext cx="82116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E</a:t>
              </a:r>
              <a:endParaRPr lang="cs-CZ" sz="4000" b="1" dirty="0"/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3CF9C76D-F1D4-427A-AE7A-826C6114B4D2}"/>
                </a:ext>
              </a:extLst>
            </p:cNvPr>
            <p:cNvSpPr txBox="1"/>
            <p:nvPr/>
          </p:nvSpPr>
          <p:spPr>
            <a:xfrm>
              <a:off x="9622219" y="2437887"/>
              <a:ext cx="69056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M</a:t>
              </a:r>
              <a:endParaRPr lang="cs-CZ" sz="4000" b="1" dirty="0"/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67EDB7AF-B7C5-464D-AF74-F848BA10A2E3}"/>
                </a:ext>
              </a:extLst>
            </p:cNvPr>
            <p:cNvSpPr txBox="1"/>
            <p:nvPr/>
          </p:nvSpPr>
          <p:spPr>
            <a:xfrm>
              <a:off x="10928197" y="1003456"/>
              <a:ext cx="60000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4000" b="1" dirty="0"/>
                <a:t>A</a:t>
              </a:r>
              <a:endParaRPr lang="cs-CZ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2790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8166350-4418-46D7-B569-F5A20BE4783D}"/>
              </a:ext>
            </a:extLst>
          </p:cNvPr>
          <p:cNvSpPr txBox="1"/>
          <p:nvPr/>
        </p:nvSpPr>
        <p:spPr>
          <a:xfrm>
            <a:off x="1066799" y="1056812"/>
            <a:ext cx="896982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dirty="0"/>
              <a:t>G 	? 	I </a:t>
            </a:r>
          </a:p>
          <a:p>
            <a:r>
              <a:rPr lang="cs-CZ" sz="3600" dirty="0"/>
              <a:t>Q 	? 	S </a:t>
            </a:r>
          </a:p>
          <a:p>
            <a:r>
              <a:rPr lang="cs-CZ" sz="3600" dirty="0"/>
              <a:t>Ch 	? 	J </a:t>
            </a:r>
          </a:p>
          <a:p>
            <a:r>
              <a:rPr lang="cs-CZ" sz="3600" dirty="0"/>
              <a:t>R 	? 	T </a:t>
            </a:r>
          </a:p>
          <a:p>
            <a:r>
              <a:rPr lang="cs-CZ" sz="3600" dirty="0"/>
              <a:t>S 	? 	U</a:t>
            </a:r>
          </a:p>
          <a:p>
            <a:r>
              <a:rPr lang="cs-CZ" sz="3600" dirty="0"/>
              <a:t>D 	? 	F</a:t>
            </a:r>
          </a:p>
          <a:p>
            <a:endParaRPr lang="cs-CZ" sz="3600" dirty="0"/>
          </a:p>
          <a:p>
            <a:r>
              <a:rPr lang="cs-CZ" sz="2800" i="1" dirty="0"/>
              <a:t>Až budeš heslo zadávat, doplň háčky a  čárky </a:t>
            </a:r>
          </a:p>
        </p:txBody>
      </p:sp>
    </p:spTree>
    <p:extLst>
      <p:ext uri="{BB962C8B-B14F-4D97-AF65-F5344CB8AC3E}">
        <p14:creationId xmlns:p14="http://schemas.microsoft.com/office/powerpoint/2010/main" val="96184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>
            <a:extLst>
              <a:ext uri="{FF2B5EF4-FFF2-40B4-BE49-F238E27FC236}">
                <a16:creationId xmlns:a16="http://schemas.microsoft.com/office/drawing/2014/main" id="{407ED4C0-02FE-441D-9161-0219ACD95A69}"/>
              </a:ext>
            </a:extLst>
          </p:cNvPr>
          <p:cNvGrpSpPr/>
          <p:nvPr/>
        </p:nvGrpSpPr>
        <p:grpSpPr>
          <a:xfrm>
            <a:off x="3342718" y="2140954"/>
            <a:ext cx="7566108" cy="3509105"/>
            <a:chOff x="3342718" y="2140954"/>
            <a:chExt cx="7566108" cy="3509105"/>
          </a:xfrm>
        </p:grpSpPr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10554916-33EE-4140-A6B8-95FCE86D53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1154" y="2331288"/>
              <a:ext cx="2394959" cy="2014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Giraffe,wild,animal,wildlife,nature - free image from needpix.com">
              <a:extLst>
                <a:ext uri="{FF2B5EF4-FFF2-40B4-BE49-F238E27FC236}">
                  <a16:creationId xmlns:a16="http://schemas.microsoft.com/office/drawing/2014/main" id="{EE39BFE1-F0C1-45AA-B29D-8DE8890CF2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7689" y="2140954"/>
              <a:ext cx="1557482" cy="2067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100+ Free Ants &amp; Insect Illustrations - Pixabay">
              <a:extLst>
                <a:ext uri="{FF2B5EF4-FFF2-40B4-BE49-F238E27FC236}">
                  <a16:creationId xmlns:a16="http://schemas.microsoft.com/office/drawing/2014/main" id="{9CEB1970-D20E-4166-8CEA-67B3A7D70C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8579" y="3614057"/>
              <a:ext cx="1019146" cy="509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Magnifying,lense,glass,loupe,explore - free image from needpix.com">
              <a:extLst>
                <a:ext uri="{FF2B5EF4-FFF2-40B4-BE49-F238E27FC236}">
                  <a16:creationId xmlns:a16="http://schemas.microsoft.com/office/drawing/2014/main" id="{6E6AFC30-5F49-4AE0-9BA6-08130D1FEC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81099" y="3269975"/>
              <a:ext cx="2394959" cy="23800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Animals Reptiles - Free vector graphic on Pixabay">
              <a:extLst>
                <a:ext uri="{FF2B5EF4-FFF2-40B4-BE49-F238E27FC236}">
                  <a16:creationId xmlns:a16="http://schemas.microsoft.com/office/drawing/2014/main" id="{C1D09528-AA23-4A92-AF84-C244A34716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8232" y="3553048"/>
              <a:ext cx="972302" cy="743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" name="Přímá spojnice 3">
              <a:extLst>
                <a:ext uri="{FF2B5EF4-FFF2-40B4-BE49-F238E27FC236}">
                  <a16:creationId xmlns:a16="http://schemas.microsoft.com/office/drawing/2014/main" id="{67C169B0-A398-47AD-876F-B992D30AF81B}"/>
                </a:ext>
              </a:extLst>
            </p:cNvPr>
            <p:cNvCxnSpPr/>
            <p:nvPr/>
          </p:nvCxnSpPr>
          <p:spPr>
            <a:xfrm flipV="1">
              <a:off x="9731829" y="2715767"/>
              <a:ext cx="370114" cy="1268404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28" name="Picture 4" descr="England, flag, great britain, national, uk, united kingdom, united ...">
              <a:extLst>
                <a:ext uri="{FF2B5EF4-FFF2-40B4-BE49-F238E27FC236}">
                  <a16:creationId xmlns:a16="http://schemas.microsoft.com/office/drawing/2014/main" id="{B296F6BC-BACB-4470-8DFB-369E395A5C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29"/>
            <a:stretch/>
          </p:blipFill>
          <p:spPr bwMode="auto">
            <a:xfrm rot="986341">
              <a:off x="9993692" y="2744620"/>
              <a:ext cx="915134" cy="1004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Pinguin Tier Niedlich - Kostenlose Vektorgrafik auf Pixabay">
              <a:extLst>
                <a:ext uri="{FF2B5EF4-FFF2-40B4-BE49-F238E27FC236}">
                  <a16:creationId xmlns:a16="http://schemas.microsoft.com/office/drawing/2014/main" id="{C44ACE6C-6772-45F0-AB4A-7E99F943A4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2718" y="3194214"/>
              <a:ext cx="576262" cy="1014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01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4D01833-3C06-4850-958E-A4CDFFCD7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734" y="2914650"/>
            <a:ext cx="70008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6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4A8122C-1311-4EF5-9B65-A48F70404CDD}"/>
              </a:ext>
            </a:extLst>
          </p:cNvPr>
          <p:cNvSpPr txBox="1"/>
          <p:nvPr/>
        </p:nvSpPr>
        <p:spPr>
          <a:xfrm>
            <a:off x="348341" y="3136612"/>
            <a:ext cx="112231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Velký pes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vYběHl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LesnÍ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cestou Do kopce,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daleKo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od svého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pánA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861286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71</Words>
  <Application>Microsoft Office PowerPoint</Application>
  <PresentationFormat>Širokoúhlá obrazovka</PresentationFormat>
  <Paragraphs>20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vituv@ff.cuni.cz</dc:creator>
  <cp:lastModifiedBy>vituv@ff.cuni.cz</cp:lastModifiedBy>
  <cp:revision>4</cp:revision>
  <dcterms:created xsi:type="dcterms:W3CDTF">2020-05-30T19:10:15Z</dcterms:created>
  <dcterms:modified xsi:type="dcterms:W3CDTF">2020-06-01T13:24:09Z</dcterms:modified>
</cp:coreProperties>
</file>